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B9AB2-9358-D91F-3CAF-BFD3BC28F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DBB74A-460B-B06E-475D-E942BA493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9C61DE-5354-101E-7D7F-8488F6DF2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5808C6-2A01-AF72-80F2-BE05E76B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F5D6C3-1EC4-9863-8515-7D494D5B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46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EDF17D-28F4-A1D9-3E5D-FD35E5A9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26462DC-7A4A-2AA1-F886-3462A80CE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C9C278-740A-FBA0-C1D0-CA38C56F8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FEFDA0-0A92-DA6E-17EB-DA6982705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901962-7005-D107-841D-9FDBF1C0D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212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2DAD739-C46F-5408-641F-277E81638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332C4C-6E8F-93B3-563C-F185C07A7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95E5A7-92DE-1579-CFFF-025820BE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F35638-0D75-0D14-428B-85B5D209F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C9625C-02A8-5C37-8B5F-9FB6C53B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73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BBC8DC-D187-0FFD-2B74-9894A9CD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2121A-B024-60A8-7B75-EAAA298F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2AC6A7-18B1-47D3-EC38-5BA99BD9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BE0709-AAE4-79B0-0C78-F5ADAE2C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AEE2D5-8B70-E774-B93F-637B7CBC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69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98D43F-F937-7E86-5E81-BEC2EC7B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2A7255-F4BA-4887-DFAE-9193EF67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A2FFC8-9ABB-4B36-48D5-2709EA55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75E013-5290-EE5B-7DC4-43CC4D30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0883B3-2F72-F77D-413E-42C42B7A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600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6D0181-049D-7229-596F-D00C4B42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BB59CE-2063-BBDF-FB68-637EA2B0F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579B27E-66B3-34F8-8A5F-C00FB3495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8726A2-03B5-710E-ACED-1898CE27F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98715C-8459-7CBE-94C8-7BACA9F8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3D516D-3A43-E9A3-6585-D4335A7E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78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EEF634-0404-BA48-4CC2-D4CCCC9A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D1E36-6870-228D-7417-FF1ED5EED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4E22F99-7926-D6C1-C2F9-1E35B3C0B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9939229-8A16-E9ED-B83F-4D6B7AFC0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D81C61-441E-20C9-5566-E03F403D1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9F7C2E-BC7C-2460-9C95-D1D4DA306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47976AB-7BFA-1E15-42D7-53C4D894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EF1259D-5CA0-A352-6AF4-860131D1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767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0433C4-D98B-8CAB-7472-ECE39FE6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32B5A3D-4B02-A1C6-3AA8-66A1851BE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5DDB795-8398-03E5-C087-DF08764D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205E64-3DAF-085E-6FFE-418D6C0B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36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EA031F-E3C4-01DC-EA9F-419BF3A7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0286F5-1E61-B322-0D6D-AAAE9D701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2DB-5D70-B268-268F-A9346FB5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43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1A42CF-5277-7D91-FBF4-44957A5E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FB46E8-CC20-7CEF-AFCE-CF9085E8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F02691-590C-A78F-3ADE-E1150B725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C2E27E2-3AAC-9121-E0D9-50F475945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9B996E-1C16-3E61-7327-023B733B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5216FB-4353-77F3-4E2C-91539383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34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F23119-FC91-CB01-B548-45FEEF68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996B10D-1549-4CD9-B0D2-8D6A30698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7F8743A-3DC9-E0E2-2750-95BC8968B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907AF8-830A-BD72-36F4-5C61793E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D13381-9BE0-9CEF-20DD-0EC1CAE1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095D2E-D6F5-DCB6-8619-E2B44B30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70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8CECC68-2033-DE7A-58B1-F432148E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893E06-01D3-ACB5-FF8C-70CAFCF3D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2A3422-8659-7D3B-805B-FA751038F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E4687-52DD-4EF1-A96A-64E1DE6C292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DB5422-48BF-8AB7-76B1-2A319F543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19AB21-6241-04A9-4E0D-329124CC5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07AEA-8B4B-4409-9447-7B69AC07A8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410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E72348-461E-9E30-C180-C24CB10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 sito originale: </a:t>
            </a:r>
            <a:br>
              <a:rPr lang="it-IT" dirty="0"/>
            </a:br>
            <a:r>
              <a:rPr lang="it-IT" dirty="0"/>
              <a:t>https://www.footlocker.it/</a:t>
            </a:r>
          </a:p>
        </p:txBody>
      </p:sp>
    </p:spTree>
    <p:extLst>
      <p:ext uri="{BB962C8B-B14F-4D97-AF65-F5344CB8AC3E}">
        <p14:creationId xmlns:p14="http://schemas.microsoft.com/office/powerpoint/2010/main" val="211238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alzature, vestiti, testo, schermata&#10;&#10;Descrizione generata automaticamente">
            <a:extLst>
              <a:ext uri="{FF2B5EF4-FFF2-40B4-BE49-F238E27FC236}">
                <a16:creationId xmlns:a16="http://schemas.microsoft.com/office/drawing/2014/main" id="{98467F7F-442F-F7F1-CC01-44BCB0C4E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9"/>
            <a:ext cx="12192000" cy="64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5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alzature, schermata, vestiti&#10;&#10;Descrizione generata automaticamente">
            <a:extLst>
              <a:ext uri="{FF2B5EF4-FFF2-40B4-BE49-F238E27FC236}">
                <a16:creationId xmlns:a16="http://schemas.microsoft.com/office/drawing/2014/main" id="{791F7CAA-46F8-6541-E623-A0CF812A2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12"/>
            <a:ext cx="12192000" cy="64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9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alzature, testo, vestiti, schermata&#10;&#10;Descrizione generata automaticamente">
            <a:extLst>
              <a:ext uri="{FF2B5EF4-FFF2-40B4-BE49-F238E27FC236}">
                <a16:creationId xmlns:a16="http://schemas.microsoft.com/office/drawing/2014/main" id="{59EE2C4A-892F-22EB-A170-9CD7194A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1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orriso, Viso umano, vestiti&#10;&#10;Descrizione generata automaticamente">
            <a:extLst>
              <a:ext uri="{FF2B5EF4-FFF2-40B4-BE49-F238E27FC236}">
                <a16:creationId xmlns:a16="http://schemas.microsoft.com/office/drawing/2014/main" id="{7136B415-C40D-61A3-F4A9-3D3A75353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A6DB3BA-3D8B-851D-9C9C-1C6A4BBD6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AAE5C2F8-1F37-6232-B857-8636AA612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636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di Office</vt:lpstr>
      <vt:lpstr>Link sito originale:  https://www.footlocker.it/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sito originale: https://www.zangaloro.it/home</dc:title>
  <dc:creator>Marco Conti</dc:creator>
  <cp:lastModifiedBy>Carlomaria Curti</cp:lastModifiedBy>
  <cp:revision>3</cp:revision>
  <dcterms:created xsi:type="dcterms:W3CDTF">2024-03-24T18:09:56Z</dcterms:created>
  <dcterms:modified xsi:type="dcterms:W3CDTF">2024-03-24T20:09:33Z</dcterms:modified>
</cp:coreProperties>
</file>